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29200"/>
            <a:ext cx="7772400" cy="1219200"/>
          </a:xfrm>
          <a:solidFill>
            <a:srgbClr val="FF0000"/>
          </a:solidFill>
        </p:spPr>
        <p:txBody>
          <a:bodyPr anchor="ctr">
            <a:normAutofit/>
          </a:bodyPr>
          <a:lstStyle/>
          <a:p>
            <a:r>
              <a:rPr lang="en-US" sz="4800" b="1" dirty="0" err="1" smtClean="0"/>
              <a:t>हुंडा</a:t>
            </a:r>
            <a:r>
              <a:rPr lang="en-US" sz="4800" b="1" dirty="0" smtClean="0"/>
              <a:t>   </a:t>
            </a:r>
            <a:r>
              <a:rPr lang="mr-IN" dirty="0" smtClean="0"/>
              <a:t> </a:t>
            </a:r>
            <a:endParaRPr lang="en-US" dirty="0"/>
          </a:p>
        </p:txBody>
      </p:sp>
      <p:pic>
        <p:nvPicPr>
          <p:cNvPr id="5" name="Picture 4" descr="Related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334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हुंडा</a:t>
            </a:r>
            <a:r>
              <a:rPr lang="en-US" b="1" dirty="0" smtClean="0"/>
              <a:t>  </a:t>
            </a:r>
            <a:r>
              <a:rPr lang="mr-IN" b="1" dirty="0" smtClean="0"/>
              <a:t>व्‍याख्‍या</a:t>
            </a:r>
            <a:r>
              <a:rPr lang="en-US" b="1" dirty="0" smtClean="0"/>
              <a:t> व </a:t>
            </a:r>
            <a:r>
              <a:rPr lang="en-US" b="1" dirty="0" err="1" smtClean="0"/>
              <a:t>अर्थ</a:t>
            </a:r>
            <a:r>
              <a:rPr lang="en-US" b="1" dirty="0" smtClean="0"/>
              <a:t>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447800"/>
            <a:ext cx="5334000" cy="46783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वेबस्</a:t>
            </a:r>
            <a:r>
              <a:rPr lang="mr-IN" sz="2400" b="1" dirty="0" smtClean="0"/>
              <a:t>ट</a:t>
            </a:r>
            <a:r>
              <a:rPr lang="en-US" sz="2400" b="1" dirty="0" err="1" smtClean="0"/>
              <a:t>रच्</a:t>
            </a:r>
            <a:r>
              <a:rPr lang="mr-IN" sz="2400" b="1" dirty="0" smtClean="0"/>
              <a:t>या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शब्</a:t>
            </a:r>
            <a:r>
              <a:rPr lang="mr-IN" sz="2400" b="1" dirty="0" smtClean="0"/>
              <a:t>द</a:t>
            </a:r>
            <a:r>
              <a:rPr lang="en-US" sz="2400" b="1" dirty="0" err="1" smtClean="0"/>
              <a:t>कोषानुसार</a:t>
            </a:r>
            <a:r>
              <a:rPr lang="en-US" sz="2400" b="1" dirty="0" smtClean="0"/>
              <a:t>,</a:t>
            </a:r>
            <a:r>
              <a:rPr lang="en-US" sz="2400" dirty="0" smtClean="0"/>
              <a:t> “ </a:t>
            </a:r>
            <a:r>
              <a:rPr lang="en-US" sz="2400" dirty="0" err="1" smtClean="0"/>
              <a:t>विवाहाच्</a:t>
            </a:r>
            <a:r>
              <a:rPr lang="mr-IN" sz="2400" dirty="0" smtClean="0"/>
              <a:t>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वेळी</a:t>
            </a:r>
            <a:r>
              <a:rPr lang="en-US" sz="2400" dirty="0" smtClean="0"/>
              <a:t> </a:t>
            </a:r>
            <a:r>
              <a:rPr lang="en-US" sz="2400" dirty="0" err="1" smtClean="0"/>
              <a:t>स्</a:t>
            </a:r>
            <a:r>
              <a:rPr lang="mr-IN" sz="2400" dirty="0" smtClean="0"/>
              <a:t>त्री</a:t>
            </a:r>
            <a:r>
              <a:rPr lang="en-US" sz="2400" dirty="0" smtClean="0"/>
              <a:t> </a:t>
            </a:r>
            <a:r>
              <a:rPr lang="en-US" sz="2400" dirty="0" err="1" smtClean="0"/>
              <a:t>आपल्</a:t>
            </a:r>
            <a:r>
              <a:rPr lang="mr-IN" sz="2400" dirty="0" smtClean="0"/>
              <a:t>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समवेत</a:t>
            </a:r>
            <a:r>
              <a:rPr lang="en-US" sz="2400" dirty="0" smtClean="0"/>
              <a:t> </a:t>
            </a:r>
            <a:r>
              <a:rPr lang="en-US" sz="2400" dirty="0" err="1" smtClean="0"/>
              <a:t>जी</a:t>
            </a:r>
            <a:r>
              <a:rPr lang="en-US" sz="2400" dirty="0" smtClean="0"/>
              <a:t> </a:t>
            </a:r>
            <a:r>
              <a:rPr lang="en-US" sz="2400" dirty="0" err="1" smtClean="0"/>
              <a:t>संपत्</a:t>
            </a:r>
            <a:r>
              <a:rPr lang="mr-IN" sz="2400" dirty="0" smtClean="0"/>
              <a:t>ती</a:t>
            </a:r>
            <a:r>
              <a:rPr lang="en-US" sz="2400" dirty="0" smtClean="0"/>
              <a:t>  </a:t>
            </a:r>
            <a:r>
              <a:rPr lang="en-US" sz="2400" dirty="0" err="1" smtClean="0"/>
              <a:t>वस्</a:t>
            </a:r>
            <a:r>
              <a:rPr lang="mr-IN" sz="2400" dirty="0" smtClean="0"/>
              <a:t>तु</a:t>
            </a:r>
            <a:r>
              <a:rPr lang="en-US" sz="2400" dirty="0" smtClean="0"/>
              <a:t>  </a:t>
            </a:r>
            <a:r>
              <a:rPr lang="en-US" sz="2400" dirty="0" err="1" smtClean="0"/>
              <a:t>किंवा</a:t>
            </a:r>
            <a:r>
              <a:rPr lang="en-US" sz="2400" dirty="0" smtClean="0"/>
              <a:t> </a:t>
            </a:r>
            <a:r>
              <a:rPr lang="en-US" sz="2400" dirty="0" err="1" smtClean="0"/>
              <a:t>स्</a:t>
            </a:r>
            <a:r>
              <a:rPr lang="mr-IN" sz="2400" dirty="0" smtClean="0"/>
              <a:t>था</a:t>
            </a:r>
            <a:r>
              <a:rPr lang="en-US" sz="2400" dirty="0" err="1" smtClean="0"/>
              <a:t>वर</a:t>
            </a:r>
            <a:r>
              <a:rPr lang="en-US" sz="2400" dirty="0" smtClean="0"/>
              <a:t> </a:t>
            </a:r>
            <a:r>
              <a:rPr lang="en-US" sz="2400" dirty="0" err="1" smtClean="0"/>
              <a:t>मालमत्</a:t>
            </a:r>
            <a:r>
              <a:rPr lang="mr-IN" sz="2400" dirty="0" smtClean="0"/>
              <a:t>ती</a:t>
            </a:r>
            <a:r>
              <a:rPr lang="en-US" sz="2400" dirty="0" smtClean="0"/>
              <a:t> </a:t>
            </a:r>
            <a:r>
              <a:rPr lang="en-US" sz="2400" dirty="0" err="1" smtClean="0"/>
              <a:t>आणते</a:t>
            </a:r>
            <a:r>
              <a:rPr lang="en-US" sz="2400" dirty="0" smtClean="0"/>
              <a:t> </a:t>
            </a:r>
            <a:r>
              <a:rPr lang="mr-IN" sz="2400" dirty="0" smtClean="0"/>
              <a:t>त्‍यास </a:t>
            </a:r>
            <a:r>
              <a:rPr lang="en-US" sz="2400" dirty="0" err="1" smtClean="0"/>
              <a:t>हुंडा</a:t>
            </a:r>
            <a:r>
              <a:rPr lang="en-US" sz="2400" dirty="0" smtClean="0"/>
              <a:t> </a:t>
            </a:r>
            <a:r>
              <a:rPr lang="en-US" sz="2400" dirty="0" err="1" smtClean="0"/>
              <a:t>म्</a:t>
            </a:r>
            <a:r>
              <a:rPr lang="mr-IN" sz="2400" dirty="0" smtClean="0"/>
              <a:t>ह</a:t>
            </a:r>
            <a:r>
              <a:rPr lang="en-US" sz="2400" dirty="0" err="1" smtClean="0"/>
              <a:t>णतात</a:t>
            </a:r>
            <a:r>
              <a:rPr lang="en-US" sz="2400" dirty="0" smtClean="0"/>
              <a:t>.” </a:t>
            </a:r>
            <a:endParaRPr lang="mr-IN" sz="2400" dirty="0" smtClean="0"/>
          </a:p>
          <a:p>
            <a:endParaRPr lang="en-US" sz="2400" dirty="0" smtClean="0"/>
          </a:p>
          <a:p>
            <a:r>
              <a:rPr lang="en-US" sz="2400" b="1" dirty="0" err="1" smtClean="0"/>
              <a:t>मॅक्‍स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रॅडिनच्</a:t>
            </a:r>
            <a:r>
              <a:rPr lang="mr-IN" sz="2400" b="1" dirty="0" smtClean="0"/>
              <a:t>या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मते</a:t>
            </a:r>
            <a:r>
              <a:rPr lang="en-US" sz="2400" b="1" dirty="0" smtClean="0"/>
              <a:t>,</a:t>
            </a:r>
            <a:r>
              <a:rPr lang="en-US" sz="2400" dirty="0" smtClean="0"/>
              <a:t> “ </a:t>
            </a:r>
            <a:r>
              <a:rPr lang="en-US" sz="2400" dirty="0" err="1" smtClean="0"/>
              <a:t>विवाह</a:t>
            </a:r>
            <a:r>
              <a:rPr lang="en-US" sz="2400" dirty="0" smtClean="0"/>
              <a:t> </a:t>
            </a:r>
            <a:r>
              <a:rPr lang="en-US" sz="2400" dirty="0" err="1" smtClean="0"/>
              <a:t>प्रसंगी</a:t>
            </a:r>
            <a:r>
              <a:rPr lang="en-US" sz="2400" dirty="0" smtClean="0"/>
              <a:t> </a:t>
            </a:r>
            <a:r>
              <a:rPr lang="en-US" sz="2400" dirty="0" err="1" smtClean="0"/>
              <a:t>वर</a:t>
            </a:r>
            <a:r>
              <a:rPr lang="en-US" sz="2400" dirty="0" smtClean="0"/>
              <a:t> </a:t>
            </a:r>
            <a:r>
              <a:rPr lang="en-US" sz="2400" dirty="0" err="1" smtClean="0"/>
              <a:t>किंवा</a:t>
            </a:r>
            <a:r>
              <a:rPr lang="en-US" sz="2400" dirty="0" smtClean="0"/>
              <a:t> </a:t>
            </a:r>
            <a:r>
              <a:rPr lang="en-US" sz="2400" dirty="0" err="1" smtClean="0"/>
              <a:t>वधूला</a:t>
            </a:r>
            <a:r>
              <a:rPr lang="en-US" sz="2400" dirty="0" smtClean="0"/>
              <a:t> </a:t>
            </a:r>
            <a:r>
              <a:rPr lang="en-US" sz="2400" dirty="0" err="1" smtClean="0"/>
              <a:t>तिच्</a:t>
            </a:r>
            <a:r>
              <a:rPr lang="mr-IN" sz="2400" dirty="0" smtClean="0"/>
              <a:t>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आई-वडिलांकडून</a:t>
            </a:r>
            <a:r>
              <a:rPr lang="en-US" sz="2400" dirty="0" smtClean="0"/>
              <a:t> </a:t>
            </a:r>
            <a:r>
              <a:rPr lang="en-US" sz="2400" dirty="0" err="1" smtClean="0"/>
              <a:t>प्राप्‍त</a:t>
            </a:r>
            <a:r>
              <a:rPr lang="en-US" sz="2400" dirty="0" smtClean="0"/>
              <a:t> </a:t>
            </a:r>
            <a:r>
              <a:rPr lang="en-US" sz="2400" dirty="0" err="1" smtClean="0"/>
              <a:t>होणारी</a:t>
            </a:r>
            <a:r>
              <a:rPr lang="en-US" sz="2400" dirty="0" smtClean="0"/>
              <a:t> </a:t>
            </a:r>
            <a:r>
              <a:rPr lang="en-US" sz="2400" dirty="0" err="1" smtClean="0"/>
              <a:t>संपत्</a:t>
            </a:r>
            <a:r>
              <a:rPr lang="mr-IN" sz="2400" dirty="0" smtClean="0"/>
              <a:t>ती</a:t>
            </a:r>
            <a:r>
              <a:rPr lang="en-US" sz="2400" dirty="0" smtClean="0"/>
              <a:t> </a:t>
            </a:r>
            <a:r>
              <a:rPr lang="en-US" sz="2400" dirty="0" err="1" smtClean="0"/>
              <a:t>म्</a:t>
            </a:r>
            <a:r>
              <a:rPr lang="mr-IN" sz="2400" dirty="0" smtClean="0"/>
              <a:t>ह</a:t>
            </a:r>
            <a:r>
              <a:rPr lang="en-US" sz="2400" dirty="0" err="1" smtClean="0"/>
              <a:t>णजे</a:t>
            </a:r>
            <a:r>
              <a:rPr lang="en-US" sz="2400" dirty="0" smtClean="0"/>
              <a:t> </a:t>
            </a:r>
            <a:r>
              <a:rPr lang="en-US" sz="2400" dirty="0" err="1" smtClean="0"/>
              <a:t>हुंडा</a:t>
            </a:r>
            <a:r>
              <a:rPr lang="en-US" sz="2400" dirty="0" smtClean="0"/>
              <a:t> </a:t>
            </a:r>
            <a:r>
              <a:rPr lang="en-US" sz="2400" dirty="0" err="1" smtClean="0"/>
              <a:t>होय</a:t>
            </a:r>
            <a:r>
              <a:rPr lang="en-US" sz="2400" dirty="0" smtClean="0"/>
              <a:t>.”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 descr="Image result for dowr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447800"/>
            <a:ext cx="2450704" cy="215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Image result for dowry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657600"/>
            <a:ext cx="2593651" cy="1944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हुंडयाची</a:t>
            </a:r>
            <a:r>
              <a:rPr lang="en-US" b="1" dirty="0" smtClean="0"/>
              <a:t> </a:t>
            </a:r>
            <a:r>
              <a:rPr lang="en-US" b="1" dirty="0" err="1" smtClean="0"/>
              <a:t>कारणे</a:t>
            </a:r>
            <a:r>
              <a:rPr lang="en-US" b="1" dirty="0" smtClean="0"/>
              <a:t>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295400"/>
            <a:ext cx="4953000" cy="4830763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सामाजिक</a:t>
            </a:r>
            <a:r>
              <a:rPr lang="en-US" dirty="0" smtClean="0"/>
              <a:t> </a:t>
            </a:r>
            <a:r>
              <a:rPr lang="en-US" dirty="0" err="1" smtClean="0"/>
              <a:t>प्रति</a:t>
            </a:r>
            <a:r>
              <a:rPr lang="mr-IN" dirty="0" smtClean="0"/>
              <a:t>ष्‍ठा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सामाजिक</a:t>
            </a:r>
            <a:r>
              <a:rPr lang="en-US" dirty="0" smtClean="0"/>
              <a:t> </a:t>
            </a:r>
            <a:r>
              <a:rPr lang="en-US" dirty="0" err="1" smtClean="0"/>
              <a:t>प्रथेचे</a:t>
            </a:r>
            <a:r>
              <a:rPr lang="en-US" dirty="0" smtClean="0"/>
              <a:t> </a:t>
            </a:r>
            <a:r>
              <a:rPr lang="en-US" dirty="0" err="1" smtClean="0"/>
              <a:t>स्</a:t>
            </a:r>
            <a:r>
              <a:rPr lang="mr-IN" dirty="0" smtClean="0"/>
              <a:t>व</a:t>
            </a:r>
            <a:r>
              <a:rPr lang="en-US" dirty="0" err="1" smtClean="0"/>
              <a:t>रुप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दुष्</a:t>
            </a:r>
            <a:r>
              <a:rPr lang="mr-IN" dirty="0" smtClean="0"/>
              <a:t>ट</a:t>
            </a:r>
            <a:r>
              <a:rPr lang="en-US" dirty="0" err="1" smtClean="0"/>
              <a:t>चक्र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जाती</a:t>
            </a:r>
            <a:r>
              <a:rPr lang="en-US" dirty="0" smtClean="0"/>
              <a:t> </a:t>
            </a:r>
            <a:r>
              <a:rPr lang="en-US" dirty="0" err="1" smtClean="0"/>
              <a:t>व्</a:t>
            </a:r>
            <a:r>
              <a:rPr lang="mr-IN" dirty="0" smtClean="0"/>
              <a:t>य</a:t>
            </a:r>
            <a:r>
              <a:rPr lang="en-US" dirty="0" err="1" smtClean="0"/>
              <a:t>वस्</a:t>
            </a:r>
            <a:r>
              <a:rPr lang="mr-IN" dirty="0" smtClean="0"/>
              <a:t>था</a:t>
            </a:r>
            <a:r>
              <a:rPr lang="en-US" dirty="0" smtClean="0"/>
              <a:t> व </a:t>
            </a:r>
            <a:r>
              <a:rPr lang="en-US" dirty="0" err="1" smtClean="0"/>
              <a:t>अंर्तविवाहाचे</a:t>
            </a:r>
            <a:r>
              <a:rPr lang="en-US" dirty="0" smtClean="0"/>
              <a:t> </a:t>
            </a:r>
            <a:r>
              <a:rPr lang="en-US" dirty="0" err="1" smtClean="0"/>
              <a:t>बंधन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उच्</a:t>
            </a:r>
            <a:r>
              <a:rPr lang="mr-IN" dirty="0" smtClean="0"/>
              <a:t>च</a:t>
            </a:r>
            <a:r>
              <a:rPr lang="en-US" dirty="0" smtClean="0"/>
              <a:t> </a:t>
            </a:r>
            <a:r>
              <a:rPr lang="en-US" dirty="0" err="1" smtClean="0"/>
              <a:t>शिक्षणाच्</a:t>
            </a:r>
            <a:r>
              <a:rPr lang="mr-IN" dirty="0" smtClean="0"/>
              <a:t>या</a:t>
            </a:r>
            <a:r>
              <a:rPr lang="en-US" dirty="0" smtClean="0"/>
              <a:t> </a:t>
            </a:r>
            <a:r>
              <a:rPr lang="en-US" dirty="0" err="1" smtClean="0"/>
              <a:t>खर्चात</a:t>
            </a:r>
            <a:r>
              <a:rPr lang="en-US" dirty="0" smtClean="0"/>
              <a:t> </a:t>
            </a:r>
            <a:r>
              <a:rPr lang="en-US" dirty="0" err="1" smtClean="0"/>
              <a:t>वाढ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नवीन</a:t>
            </a:r>
            <a:r>
              <a:rPr lang="en-US" dirty="0" smtClean="0"/>
              <a:t> </a:t>
            </a:r>
            <a:r>
              <a:rPr lang="en-US" dirty="0" err="1" smtClean="0"/>
              <a:t>संसारात</a:t>
            </a:r>
            <a:r>
              <a:rPr lang="en-US" dirty="0" smtClean="0"/>
              <a:t> </a:t>
            </a:r>
            <a:r>
              <a:rPr lang="en-US" dirty="0" err="1" smtClean="0"/>
              <a:t>सहकार्य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जठर</a:t>
            </a:r>
            <a:r>
              <a:rPr lang="en-US" dirty="0" smtClean="0"/>
              <a:t> </a:t>
            </a:r>
            <a:r>
              <a:rPr lang="en-US" dirty="0" err="1" smtClean="0"/>
              <a:t>कुमरिका</a:t>
            </a:r>
            <a:r>
              <a:rPr lang="en-US" dirty="0" smtClean="0"/>
              <a:t> व </a:t>
            </a:r>
            <a:r>
              <a:rPr lang="en-US" dirty="0" err="1" smtClean="0"/>
              <a:t>कुरुप</a:t>
            </a:r>
            <a:r>
              <a:rPr lang="en-US" dirty="0" smtClean="0"/>
              <a:t> </a:t>
            </a:r>
            <a:r>
              <a:rPr lang="en-US" dirty="0" err="1" smtClean="0"/>
              <a:t>मुली</a:t>
            </a:r>
            <a:r>
              <a:rPr lang="en-US" dirty="0" smtClean="0"/>
              <a:t> 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pic>
        <p:nvPicPr>
          <p:cNvPr id="7" name="Picture 6" descr="Image result for dowry cause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5260"/>
            <a:ext cx="2895600" cy="2212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3"/>
          <a:srcRect l="5263" t="8680" r="5264" b="7415"/>
          <a:stretch>
            <a:fillRect/>
          </a:stretch>
        </p:blipFill>
        <p:spPr bwMode="auto">
          <a:xfrm>
            <a:off x="685800" y="3581400"/>
            <a:ext cx="28956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हुंडयाचे</a:t>
            </a:r>
            <a:r>
              <a:rPr lang="en-US" b="1" dirty="0" smtClean="0"/>
              <a:t> </a:t>
            </a:r>
            <a:r>
              <a:rPr lang="en-US" b="1" dirty="0" err="1" smtClean="0"/>
              <a:t>दुष्परिणाम</a:t>
            </a:r>
            <a:r>
              <a:rPr lang="en-US" b="1" dirty="0" smtClean="0"/>
              <a:t>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447800"/>
            <a:ext cx="4648200" cy="4343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dirty="0" err="1" smtClean="0"/>
              <a:t>विवाहभंग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चरि</a:t>
            </a:r>
            <a:r>
              <a:rPr lang="mr-IN" sz="2800" dirty="0" smtClean="0"/>
              <a:t>त्र्य</a:t>
            </a:r>
            <a:r>
              <a:rPr lang="en-US" sz="2800" dirty="0" err="1" smtClean="0"/>
              <a:t>हिनता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कर्जबाजारीपणा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प्रौढ</a:t>
            </a:r>
            <a:r>
              <a:rPr lang="en-US" sz="2800" dirty="0" smtClean="0"/>
              <a:t> </a:t>
            </a:r>
            <a:r>
              <a:rPr lang="en-US" sz="2800" dirty="0" err="1" smtClean="0"/>
              <a:t>कुमारिकांचा</a:t>
            </a:r>
            <a:r>
              <a:rPr lang="en-US" sz="2800" dirty="0" smtClean="0"/>
              <a:t> </a:t>
            </a:r>
            <a:r>
              <a:rPr lang="en-US" sz="2800" dirty="0" err="1" smtClean="0"/>
              <a:t>प्रश्</a:t>
            </a:r>
            <a:r>
              <a:rPr lang="mr-IN" sz="2800" dirty="0" smtClean="0"/>
              <a:t>न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गुन्</a:t>
            </a:r>
            <a:r>
              <a:rPr lang="mr-IN" sz="2800" dirty="0" smtClean="0"/>
              <a:t>हे</a:t>
            </a:r>
            <a:r>
              <a:rPr lang="en-US" sz="2800" dirty="0" err="1" smtClean="0"/>
              <a:t>गारीला</a:t>
            </a:r>
            <a:r>
              <a:rPr lang="en-US" sz="2800" dirty="0" smtClean="0"/>
              <a:t> </a:t>
            </a:r>
            <a:r>
              <a:rPr lang="en-US" sz="2800" dirty="0" err="1" smtClean="0"/>
              <a:t>चालना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घटस्</a:t>
            </a:r>
            <a:r>
              <a:rPr lang="mr-IN" sz="2800" dirty="0" smtClean="0"/>
              <a:t>फो</a:t>
            </a:r>
            <a:r>
              <a:rPr lang="en-US" sz="2800" dirty="0" smtClean="0"/>
              <a:t>ट </a:t>
            </a:r>
          </a:p>
          <a:p>
            <a:pPr lvl="0"/>
            <a:r>
              <a:rPr lang="en-US" sz="2800" dirty="0" err="1" smtClean="0"/>
              <a:t>मानसिक</a:t>
            </a:r>
            <a:r>
              <a:rPr lang="en-US" sz="2800" dirty="0" smtClean="0"/>
              <a:t> </a:t>
            </a:r>
            <a:r>
              <a:rPr lang="en-US" sz="2800" dirty="0" err="1" smtClean="0"/>
              <a:t>तणाव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हुंडाबळी</a:t>
            </a:r>
            <a:r>
              <a:rPr lang="en-US" sz="2800" dirty="0" smtClean="0"/>
              <a:t> व </a:t>
            </a:r>
            <a:r>
              <a:rPr lang="en-US" sz="2800" dirty="0" err="1" smtClean="0"/>
              <a:t>कन्</a:t>
            </a:r>
            <a:r>
              <a:rPr lang="mr-IN" sz="2800" dirty="0" smtClean="0"/>
              <a:t>या</a:t>
            </a:r>
            <a:r>
              <a:rPr lang="en-US" sz="2800" dirty="0" smtClean="0"/>
              <a:t> </a:t>
            </a:r>
            <a:r>
              <a:rPr lang="en-US" sz="2800" dirty="0" err="1" smtClean="0"/>
              <a:t>हत्</a:t>
            </a:r>
            <a:r>
              <a:rPr lang="mr-IN" sz="2800" dirty="0" smtClean="0"/>
              <a:t>या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स्त्रियांचा</a:t>
            </a:r>
            <a:r>
              <a:rPr lang="en-US" sz="2800" dirty="0" smtClean="0"/>
              <a:t> </a:t>
            </a:r>
            <a:r>
              <a:rPr lang="en-US" sz="2800" dirty="0" err="1" smtClean="0"/>
              <a:t>कनिष्</a:t>
            </a:r>
            <a:r>
              <a:rPr lang="mr-IN" sz="2800" dirty="0" smtClean="0"/>
              <a:t>ट</a:t>
            </a:r>
            <a:r>
              <a:rPr lang="en-US" sz="2800" dirty="0" smtClean="0"/>
              <a:t> </a:t>
            </a:r>
            <a:r>
              <a:rPr lang="en-US" sz="2800" dirty="0" err="1" smtClean="0"/>
              <a:t>दर्जा</a:t>
            </a:r>
            <a:r>
              <a:rPr lang="en-US" sz="2800" dirty="0" smtClean="0"/>
              <a:t> </a:t>
            </a:r>
          </a:p>
          <a:p>
            <a:pPr lvl="0"/>
            <a:endParaRPr lang="en-US" sz="3000" dirty="0"/>
          </a:p>
        </p:txBody>
      </p:sp>
      <p:pic>
        <p:nvPicPr>
          <p:cNvPr id="5" name="Picture 4" descr="Image result for dowr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1752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Image result for dowry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581400"/>
            <a:ext cx="3048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mage result for dowry causes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1600200"/>
            <a:ext cx="1371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हुंडयाच्</a:t>
            </a:r>
            <a:r>
              <a:rPr lang="mr-IN" b="1" dirty="0" smtClean="0"/>
              <a:t>या</a:t>
            </a:r>
            <a:r>
              <a:rPr lang="en-US" b="1" dirty="0" smtClean="0"/>
              <a:t> </a:t>
            </a:r>
            <a:r>
              <a:rPr lang="en-US" b="1" dirty="0" err="1" smtClean="0"/>
              <a:t>समस्</a:t>
            </a:r>
            <a:r>
              <a:rPr lang="mr-IN" b="1" dirty="0" smtClean="0"/>
              <a:t>ये</a:t>
            </a:r>
            <a:r>
              <a:rPr lang="en-US" b="1" dirty="0" err="1" smtClean="0"/>
              <a:t>वर</a:t>
            </a:r>
            <a:r>
              <a:rPr lang="en-US" b="1" dirty="0" smtClean="0"/>
              <a:t> </a:t>
            </a:r>
            <a:r>
              <a:rPr lang="en-US" b="1" dirty="0" err="1" smtClean="0"/>
              <a:t>उपाययोजना</a:t>
            </a:r>
            <a:r>
              <a:rPr lang="en-US" b="1" dirty="0" smtClean="0"/>
              <a:t>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447801"/>
            <a:ext cx="4419600" cy="4038599"/>
          </a:xfrm>
        </p:spPr>
        <p:txBody>
          <a:bodyPr>
            <a:normAutofit/>
          </a:bodyPr>
          <a:lstStyle/>
          <a:p>
            <a:pPr lvl="0"/>
            <a:r>
              <a:rPr lang="en-US" sz="2800" dirty="0" err="1" smtClean="0"/>
              <a:t>प्रतिबंधात्</a:t>
            </a:r>
            <a:r>
              <a:rPr lang="mr-IN" sz="2800" dirty="0" smtClean="0"/>
              <a:t>म</a:t>
            </a:r>
            <a:r>
              <a:rPr lang="en-US" sz="2800" dirty="0" smtClean="0"/>
              <a:t>क </a:t>
            </a:r>
            <a:r>
              <a:rPr lang="en-US" sz="2800" dirty="0" err="1" smtClean="0"/>
              <a:t>कायदे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जागरुकता</a:t>
            </a:r>
            <a:r>
              <a:rPr lang="en-US" sz="2800" dirty="0" smtClean="0"/>
              <a:t> </a:t>
            </a:r>
            <a:r>
              <a:rPr lang="en-US" sz="2800" dirty="0" err="1" smtClean="0"/>
              <a:t>निर्माण</a:t>
            </a:r>
            <a:r>
              <a:rPr lang="en-US" sz="2800" dirty="0" smtClean="0"/>
              <a:t> </a:t>
            </a:r>
            <a:r>
              <a:rPr lang="en-US" sz="2800" dirty="0" err="1" smtClean="0"/>
              <a:t>करणे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आंतरजातीय</a:t>
            </a:r>
            <a:r>
              <a:rPr lang="en-US" sz="2800" dirty="0" smtClean="0"/>
              <a:t> </a:t>
            </a:r>
            <a:r>
              <a:rPr lang="en-US" sz="2800" dirty="0" err="1" smtClean="0"/>
              <a:t>विवाहास</a:t>
            </a:r>
            <a:r>
              <a:rPr lang="en-US" sz="2800" dirty="0" smtClean="0"/>
              <a:t> </a:t>
            </a:r>
            <a:r>
              <a:rPr lang="en-US" sz="2800" dirty="0" err="1" smtClean="0"/>
              <a:t>प्रोत्</a:t>
            </a:r>
            <a:r>
              <a:rPr lang="mr-IN" sz="2800" dirty="0" smtClean="0"/>
              <a:t>सा</a:t>
            </a:r>
            <a:r>
              <a:rPr lang="en-US" sz="2800" dirty="0" err="1" smtClean="0"/>
              <a:t>हन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स्</a:t>
            </a:r>
            <a:r>
              <a:rPr lang="mr-IN" sz="2800" dirty="0" smtClean="0"/>
              <a:t>त्री</a:t>
            </a:r>
            <a:r>
              <a:rPr lang="en-US" sz="2800" dirty="0" smtClean="0"/>
              <a:t>-</a:t>
            </a:r>
            <a:r>
              <a:rPr lang="en-US" sz="2800" dirty="0" err="1" smtClean="0"/>
              <a:t>शिक्षणाचा</a:t>
            </a:r>
            <a:r>
              <a:rPr lang="en-US" sz="2800" dirty="0" smtClean="0"/>
              <a:t> </a:t>
            </a:r>
            <a:r>
              <a:rPr lang="en-US" sz="2800" dirty="0" err="1" smtClean="0"/>
              <a:t>विकास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प्रेमविवाहाला</a:t>
            </a:r>
            <a:r>
              <a:rPr lang="en-US" sz="2800" dirty="0" smtClean="0"/>
              <a:t> </a:t>
            </a:r>
            <a:r>
              <a:rPr lang="en-US" sz="2800" dirty="0" err="1" smtClean="0"/>
              <a:t>मान्</a:t>
            </a:r>
            <a:r>
              <a:rPr lang="mr-IN" sz="2800" dirty="0" smtClean="0"/>
              <a:t>य</a:t>
            </a:r>
            <a:r>
              <a:rPr lang="en-US" sz="2800" dirty="0" err="1" smtClean="0"/>
              <a:t>ता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err="1" smtClean="0"/>
              <a:t>हुंडाविषयी</a:t>
            </a:r>
            <a:r>
              <a:rPr lang="en-US" sz="2800" dirty="0" smtClean="0"/>
              <a:t> </a:t>
            </a:r>
            <a:r>
              <a:rPr lang="en-US" sz="2800" dirty="0" err="1" smtClean="0"/>
              <a:t>चळवळ</a:t>
            </a:r>
            <a:r>
              <a:rPr lang="en-US" sz="2800" dirty="0" smtClean="0"/>
              <a:t> </a:t>
            </a:r>
            <a:endParaRPr lang="en-US" sz="3100" dirty="0" smtClean="0"/>
          </a:p>
          <a:p>
            <a:endParaRPr lang="en-US" dirty="0"/>
          </a:p>
        </p:txBody>
      </p:sp>
      <p:pic>
        <p:nvPicPr>
          <p:cNvPr id="6" name="Picture 5" descr="Image result for dowr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524000"/>
            <a:ext cx="2971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Image result for dowry solu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599" y="3429000"/>
            <a:ext cx="3007895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dowr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57200"/>
            <a:ext cx="6629400" cy="510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/>
        </p:nvSpPr>
        <p:spPr>
          <a:xfrm>
            <a:off x="1371600" y="5029200"/>
            <a:ext cx="6705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r-IN" b="1" dirty="0" smtClean="0">
                <a:solidFill>
                  <a:srgbClr val="C00000"/>
                </a:solidFill>
              </a:rPr>
              <a:t>धन्‍यवाद </a:t>
            </a:r>
            <a:r>
              <a:rPr lang="en-US" b="1" dirty="0" smtClean="0">
                <a:solidFill>
                  <a:srgbClr val="C00000"/>
                </a:solidFill>
              </a:rPr>
              <a:t>!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163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हुंडा  व्‍याख्‍या व अर्थ -</vt:lpstr>
      <vt:lpstr>हुंडयाची कारणे -</vt:lpstr>
      <vt:lpstr>हुंडयाचे दुष्परिणाम - </vt:lpstr>
      <vt:lpstr>हुंडयाच्या समस्येवर उपाययोजना -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MAVIM</dc:creator>
  <cp:lastModifiedBy>MAVIM</cp:lastModifiedBy>
  <cp:revision>20</cp:revision>
  <dcterms:created xsi:type="dcterms:W3CDTF">2006-08-16T00:00:00Z</dcterms:created>
  <dcterms:modified xsi:type="dcterms:W3CDTF">2019-03-10T17:42:59Z</dcterms:modified>
</cp:coreProperties>
</file>